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52" r:id="rId3"/>
    <p:sldId id="453" r:id="rId4"/>
    <p:sldId id="454" r:id="rId5"/>
    <p:sldId id="455" r:id="rId6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630" autoAdjust="0"/>
    <p:restoredTop sz="94280" autoAdjust="0"/>
  </p:normalViewPr>
  <p:slideViewPr>
    <p:cSldViewPr snapToGrid="0">
      <p:cViewPr varScale="1">
        <p:scale>
          <a:sx n="91" d="100"/>
          <a:sy n="91" d="100"/>
        </p:scale>
        <p:origin x="-7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73CE8-2121-45B9-AAED-175B32D45A5A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9BCD-F67C-45FB-A960-A8E4EA71AB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58758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11928" y="1380068"/>
            <a:ext cx="9591096" cy="2616199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Chapitre 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 </a:t>
            </a: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b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>
                <a:solidFill>
                  <a:srgbClr val="FF0000"/>
                </a:solidFill>
                <a:latin typeface="Comic Sans MS" panose="030F0702030302020204" pitchFamily="66" charset="0"/>
              </a:rPr>
              <a:t>Transformations de figures - Rotation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4</a:t>
            </a:r>
            <a:r>
              <a:rPr lang="fr-FR" sz="3200" baseline="30000" dirty="0">
                <a:latin typeface="Comic Sans MS" panose="030F0702030302020204" pitchFamily="66" charset="0"/>
              </a:rPr>
              <a:t>ème</a:t>
            </a:r>
            <a:endParaRPr lang="fr-FR" sz="3200" dirty="0">
              <a:latin typeface="Comic Sans MS" panose="030F0702030302020204" pitchFamily="66" charset="0"/>
            </a:endParaRP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336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2574321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Transformer une figure par rotation, c’est la faire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tourner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autour d’un point.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84305" y="1697704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</a:t>
            </a:r>
            <a:r>
              <a:rPr lang="fr-FR" sz="3200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Savoir caractériser une rotation</a:t>
            </a:r>
            <a:endParaRPr lang="fr-FR" sz="32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82ACC8A-D7F0-4E5B-BA57-7DEBCE5B6ED9}"/>
              </a:ext>
            </a:extLst>
          </p:cNvPr>
          <p:cNvSpPr/>
          <p:nvPr/>
        </p:nvSpPr>
        <p:spPr>
          <a:xfrm>
            <a:off x="1484305" y="3408767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rotation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est définie par :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6417D425-E8B4-4F29-95A7-6C0217185C3F}"/>
              </a:ext>
            </a:extLst>
          </p:cNvPr>
          <p:cNvSpPr/>
          <p:nvPr/>
        </p:nvSpPr>
        <p:spPr>
          <a:xfrm>
            <a:off x="1484305" y="4105483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latin typeface="Comic Sans MS" panose="030F0702030302020204" pitchFamily="66" charset="0"/>
              </a:rPr>
              <a:t>centre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9549F0B5-77CC-422F-9B69-0A50C5774F50}"/>
              </a:ext>
            </a:extLst>
          </p:cNvPr>
          <p:cNvSpPr/>
          <p:nvPr/>
        </p:nvSpPr>
        <p:spPr>
          <a:xfrm>
            <a:off x="1484305" y="4650284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latin typeface="Comic Sans MS" panose="030F0702030302020204" pitchFamily="66" charset="0"/>
              </a:rPr>
              <a:t>angle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rotation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1F91DD7A-B910-483F-B4A3-6DA3DB2F52B3}"/>
              </a:ext>
            </a:extLst>
          </p:cNvPr>
          <p:cNvSpPr/>
          <p:nvPr/>
        </p:nvSpPr>
        <p:spPr>
          <a:xfrm>
            <a:off x="1484305" y="5195086"/>
            <a:ext cx="1023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latin typeface="Comic Sans MS" panose="030F0702030302020204" pitchFamily="66" charset="0"/>
              </a:rPr>
              <a:t>sens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rotation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143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0" grpId="0"/>
      <p:bldP spid="9" grpId="0"/>
      <p:bldP spid="14" grpId="0"/>
      <p:bldP spid="12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="" xmlns:a16="http://schemas.microsoft.com/office/drawing/2014/main" id="{536079EC-DF8F-4FFD-B3FE-155B2415CD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56020" y="1486039"/>
            <a:ext cx="6189043" cy="4869189"/>
          </a:xfrm>
          <a:prstGeom prst="rect">
            <a:avLst/>
          </a:prstGeom>
        </p:spPr>
      </p:pic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3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Exemple </a:t>
            </a: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88F4A3D8-3ED5-42EC-BE8E-B856E4671C59}"/>
              </a:ext>
            </a:extLst>
          </p:cNvPr>
          <p:cNvSpPr/>
          <p:nvPr/>
        </p:nvSpPr>
        <p:spPr>
          <a:xfrm>
            <a:off x="1073426" y="2820788"/>
            <a:ext cx="41346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figure F’ est l’image de la figure F par la rotation de </a:t>
            </a:r>
            <a:r>
              <a:rPr lang="fr-FR" sz="2400" b="1" dirty="0">
                <a:latin typeface="Comic Sans MS" panose="030F0702030302020204" pitchFamily="66" charset="0"/>
              </a:rPr>
              <a:t>centre O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et </a:t>
            </a:r>
            <a:r>
              <a:rPr lang="fr-FR" sz="2400" b="1" dirty="0">
                <a:latin typeface="Comic Sans MS" panose="030F0702030302020204" pitchFamily="66" charset="0"/>
              </a:rPr>
              <a:t>d’angle 70°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dans le </a:t>
            </a:r>
            <a:r>
              <a:rPr lang="fr-FR" sz="2400" b="1" dirty="0">
                <a:latin typeface="Comic Sans MS" panose="030F0702030302020204" pitchFamily="66" charset="0"/>
              </a:rPr>
              <a:t>sens </a:t>
            </a:r>
            <a:r>
              <a:rPr lang="fr-FR" sz="2400" b="1" dirty="0" err="1">
                <a:latin typeface="Comic Sans MS" panose="030F0702030302020204" pitchFamily="66" charset="0"/>
              </a:rPr>
              <a:t>anti-horaire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(direct).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94975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>
                <a:solidFill>
                  <a:srgbClr val="002060"/>
                </a:solidFill>
              </a:rPr>
              <a:pPr/>
              <a:t>4</a:t>
            </a:fld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6347" y="871163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Remarque :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="" xmlns:a16="http://schemas.microsoft.com/office/drawing/2014/main" id="{6A814A57-30B9-4F04-AB80-2A357CED5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84348" y="2170112"/>
            <a:ext cx="4413027" cy="353668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15C2CAD-963B-4850-8140-EF88A6CD5554}"/>
              </a:ext>
            </a:extLst>
          </p:cNvPr>
          <p:cNvSpPr/>
          <p:nvPr/>
        </p:nvSpPr>
        <p:spPr>
          <a:xfrm>
            <a:off x="2491470" y="2170112"/>
            <a:ext cx="2650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Sens direct</a:t>
            </a:r>
            <a:endParaRPr lang="fr-FR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294716D-D1BB-49B5-BCDC-A618DB287789}"/>
              </a:ext>
            </a:extLst>
          </p:cNvPr>
          <p:cNvSpPr/>
          <p:nvPr/>
        </p:nvSpPr>
        <p:spPr>
          <a:xfrm>
            <a:off x="8024253" y="2170112"/>
            <a:ext cx="2650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Sens indirect</a:t>
            </a:r>
            <a:endParaRPr lang="fr-FR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34051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84305" y="1567154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figure et son image par une rotation sont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superposables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84305" y="690537"/>
            <a:ext cx="100187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Propriétés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82ACC8A-D7F0-4E5B-BA57-7DEBCE5B6ED9}"/>
              </a:ext>
            </a:extLst>
          </p:cNvPr>
          <p:cNvSpPr/>
          <p:nvPr/>
        </p:nvSpPr>
        <p:spPr>
          <a:xfrm>
            <a:off x="1484305" y="2278747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rotation conserve l’</a:t>
            </a:r>
            <a:r>
              <a:rPr lang="fr-FR" sz="2400" b="1" dirty="0">
                <a:latin typeface="Comic Sans MS" panose="030F0702030302020204" pitchFamily="66" charset="0"/>
              </a:rPr>
              <a:t>alignement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, les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longueurs</a:t>
            </a:r>
            <a:r>
              <a:rPr lang="fr-FR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parallélisme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angles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B7CF115-4523-4D7F-9E0D-A501EB4A0138}"/>
              </a:ext>
            </a:extLst>
          </p:cNvPr>
          <p:cNvSpPr/>
          <p:nvPr/>
        </p:nvSpPr>
        <p:spPr>
          <a:xfrm>
            <a:off x="1484305" y="3359672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La rotation conserve les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aires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6EEAC7F-AFB6-4A65-A951-710C4DDAA383}"/>
              </a:ext>
            </a:extLst>
          </p:cNvPr>
          <p:cNvSpPr/>
          <p:nvPr/>
        </p:nvSpPr>
        <p:spPr>
          <a:xfrm>
            <a:off x="1484305" y="4086155"/>
            <a:ext cx="1001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Remarque 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976595F-5F26-4D3B-89C3-D01E229DD31D}"/>
              </a:ext>
            </a:extLst>
          </p:cNvPr>
          <p:cNvSpPr/>
          <p:nvPr/>
        </p:nvSpPr>
        <p:spPr>
          <a:xfrm>
            <a:off x="1484305" y="4797748"/>
            <a:ext cx="100187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SzPct val="145000"/>
            </a:pP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Une rotation de centre O d’angle 180° est une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symétrie centrale </a:t>
            </a:r>
            <a:r>
              <a:rPr lang="fr-FR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de centre O. </a:t>
            </a:r>
            <a:endParaRPr lang="fr-FR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7093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  <p:bldP spid="7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8214</TotalTime>
  <Words>134</Words>
  <Application>Microsoft Office PowerPoint</Application>
  <PresentationFormat>Personnalisé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Parallaxe</vt:lpstr>
      <vt:lpstr>Chapitre 8 :  Transformations de figures - Rotation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9 : Les fonctions (2)</dc:title>
  <dc:creator>Megane Felt</dc:creator>
  <cp:lastModifiedBy>admin profil</cp:lastModifiedBy>
  <cp:revision>478</cp:revision>
  <dcterms:created xsi:type="dcterms:W3CDTF">2016-09-03T15:57:04Z</dcterms:created>
  <dcterms:modified xsi:type="dcterms:W3CDTF">2020-02-12T07:06:12Z</dcterms:modified>
</cp:coreProperties>
</file>