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76" r:id="rId3"/>
    <p:sldId id="477" r:id="rId4"/>
    <p:sldId id="478" r:id="rId5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630" autoAdjust="0"/>
    <p:restoredTop sz="94280" autoAdjust="0"/>
  </p:normalViewPr>
  <p:slideViewPr>
    <p:cSldViewPr snapToGrid="0">
      <p:cViewPr varScale="1">
        <p:scale>
          <a:sx n="91" d="100"/>
          <a:sy n="91" d="100"/>
        </p:scale>
        <p:origin x="-19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10/01/2020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6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Résolution d’équations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3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 </a:t>
            </a:r>
            <a:r>
              <a:rPr lang="fr-FR" dirty="0">
                <a:latin typeface="Comic Sans MS" panose="030F0702030302020204" pitchFamily="66" charset="0"/>
              </a:rPr>
              <a:t>– </a:t>
            </a:r>
            <a:r>
              <a:rPr lang="fr-FR" dirty="0" smtClean="0">
                <a:latin typeface="Comic Sans MS" panose="030F0702030302020204" pitchFamily="66" charset="0"/>
              </a:rPr>
              <a:t>Savoir ce qu’est une équation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574321"/>
            <a:ext cx="65771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équation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égalité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comportant un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nombre inconnu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représenté généralement par une lettre.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279159A-419B-4E22-B4C9-225B09941403}"/>
              </a:ext>
            </a:extLst>
          </p:cNvPr>
          <p:cNvSpPr/>
          <p:nvPr/>
        </p:nvSpPr>
        <p:spPr>
          <a:xfrm>
            <a:off x="1484307" y="1802232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Définitions</a:t>
            </a:r>
            <a:endParaRPr lang="fr-FR" sz="32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DA7B477-89A3-47E1-91AF-8D94B4136C05}"/>
              </a:ext>
            </a:extLst>
          </p:cNvPr>
          <p:cNvSpPr/>
          <p:nvPr/>
        </p:nvSpPr>
        <p:spPr>
          <a:xfrm>
            <a:off x="1484305" y="397821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nombre inconnu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est appelé l’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inconnue de l’équation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5325" y="518677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somme d’un nombre et de 2 est égale à (-7).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DDA658C-7DEF-416D-A8A5-3F6A1272B0E9}"/>
              </a:ext>
            </a:extLst>
          </p:cNvPr>
          <p:cNvSpPr/>
          <p:nvPr/>
        </p:nvSpPr>
        <p:spPr>
          <a:xfrm>
            <a:off x="1515835" y="470753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Exemple </a:t>
            </a: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:</a:t>
            </a:r>
            <a:endParaRPr lang="fr-FR" sz="3200" u="sng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5">
            <a:extLst>
              <a:ext uri="{FF2B5EF4-FFF2-40B4-BE49-F238E27FC236}">
                <a16:creationId xmlns="" xmlns:a16="http://schemas.microsoft.com/office/drawing/2014/main" id="{BFE1DF7A-F3D0-44A8-9973-E3F686E4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927" y="2090055"/>
            <a:ext cx="2333383" cy="16340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2340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1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DDDA658C-7DEF-416D-A8A5-3F6A1272B0E9}"/>
              </a:ext>
            </a:extLst>
          </p:cNvPr>
          <p:cNvSpPr/>
          <p:nvPr/>
        </p:nvSpPr>
        <p:spPr>
          <a:xfrm>
            <a:off x="1505325" y="320448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Exemple </a:t>
            </a: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:</a:t>
            </a:r>
            <a:endParaRPr lang="fr-FR" sz="3200" u="sng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EE0873C-6CE8-4BCE-B53C-55E56626A3C5}"/>
              </a:ext>
            </a:extLst>
          </p:cNvPr>
          <p:cNvSpPr/>
          <p:nvPr/>
        </p:nvSpPr>
        <p:spPr>
          <a:xfrm>
            <a:off x="1484305" y="2143513"/>
            <a:ext cx="9919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solution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d’une équation est une valeur de l’inconnue qui rend </a:t>
            </a:r>
            <a:r>
              <a:rPr lang="fr-F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vraie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l’égalité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EE0873C-6CE8-4BCE-B53C-55E56626A3C5}"/>
              </a:ext>
            </a:extLst>
          </p:cNvPr>
          <p:cNvSpPr/>
          <p:nvPr/>
        </p:nvSpPr>
        <p:spPr>
          <a:xfrm>
            <a:off x="1479050" y="380940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Vérifier si 2 et 4 sont solutions de l’équation : 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19090" y="3846787"/>
            <a:ext cx="2428875" cy="409575"/>
          </a:xfrm>
          <a:prstGeom prst="rect">
            <a:avLst/>
          </a:prstGeom>
          <a:noFill/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II </a:t>
            </a:r>
            <a:r>
              <a:rPr lang="fr-FR" dirty="0">
                <a:latin typeface="Comic Sans MS" panose="030F0702030302020204" pitchFamily="66" charset="0"/>
              </a:rPr>
              <a:t>– </a:t>
            </a:r>
            <a:r>
              <a:rPr lang="fr-FR" dirty="0" smtClean="0">
                <a:latin typeface="Comic Sans MS" panose="030F0702030302020204" pitchFamily="66" charset="0"/>
              </a:rPr>
              <a:t>Vérifier si un nombre est solution d’une équation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3811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55019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On cherche à résoudre l’équation 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69B6CAA4-1B50-4ED5-A41C-2F1D304722B4}"/>
              </a:ext>
            </a:extLst>
          </p:cNvPr>
          <p:cNvSpPr/>
          <p:nvPr/>
        </p:nvSpPr>
        <p:spPr>
          <a:xfrm>
            <a:off x="7623848" y="2548222"/>
            <a:ext cx="4198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1. On élimine le « nombre » du membre de gauche</a:t>
            </a:r>
            <a:endParaRPr lang="fr-FR" sz="24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5969304-3CD6-44A0-917F-1C75CB7F36B4}"/>
                  </a:ext>
                </a:extLst>
              </p:cNvPr>
              <p:cNvSpPr/>
              <p:nvPr/>
            </p:nvSpPr>
            <p:spPr>
              <a:xfrm>
                <a:off x="1223048" y="2114643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5969304-3CD6-44A0-917F-1C75CB7F36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48" y="2114643"/>
                <a:ext cx="5700266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E8D28A9-2009-45CD-A27F-98A578709D44}"/>
                  </a:ext>
                </a:extLst>
              </p:cNvPr>
              <p:cNvSpPr/>
              <p:nvPr/>
            </p:nvSpPr>
            <p:spPr>
              <a:xfrm>
                <a:off x="1549618" y="2638996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 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E8D28A9-2009-45CD-A27F-98A578709D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618" y="2638996"/>
                <a:ext cx="570026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4D1A13-85EF-405D-926D-A6172CCD4B8F}"/>
                  </a:ext>
                </a:extLst>
              </p:cNvPr>
              <p:cNvSpPr/>
              <p:nvPr/>
            </p:nvSpPr>
            <p:spPr>
              <a:xfrm>
                <a:off x="1310132" y="3307098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−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54D1A13-85EF-405D-926D-A6172CCD4B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32" y="3307098"/>
                <a:ext cx="570026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5C888C-F63F-4790-AB16-599C619FB9D6}"/>
                  </a:ext>
                </a:extLst>
              </p:cNvPr>
              <p:cNvSpPr/>
              <p:nvPr/>
            </p:nvSpPr>
            <p:spPr>
              <a:xfrm>
                <a:off x="7623848" y="3759004"/>
                <a:ext cx="419803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2. On élimine les « 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 » du membre de droite</a:t>
                </a:r>
                <a:endParaRPr lang="fr-FR" sz="240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45C888C-F63F-4790-AB16-599C619FB9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48" y="3759004"/>
                <a:ext cx="4198038" cy="830997"/>
              </a:xfrm>
              <a:prstGeom prst="rect">
                <a:avLst/>
              </a:prstGeom>
              <a:blipFill>
                <a:blip r:embed="rId5"/>
                <a:stretch>
                  <a:fillRect l="-2326" t="-5882" r="-2326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0276544-414B-4C5D-8295-E70416E71FE6}"/>
                  </a:ext>
                </a:extLst>
              </p:cNvPr>
              <p:cNvSpPr/>
              <p:nvPr/>
            </p:nvSpPr>
            <p:spPr>
              <a:xfrm>
                <a:off x="858710" y="3831451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0276544-414B-4C5D-8295-E70416E71F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710" y="3831451"/>
                <a:ext cx="570026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2C06526-AA8F-4D38-9997-53FBC5F31085}"/>
                  </a:ext>
                </a:extLst>
              </p:cNvPr>
              <p:cNvSpPr/>
              <p:nvPr/>
            </p:nvSpPr>
            <p:spPr>
              <a:xfrm>
                <a:off x="1266590" y="4499553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fr-FR" sz="2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2C06526-AA8F-4D38-9997-53FBC5F310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590" y="4499553"/>
                <a:ext cx="570026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C29412-D5D4-4300-9796-C41414D4D8CB}"/>
                  </a:ext>
                </a:extLst>
              </p:cNvPr>
              <p:cNvSpPr/>
              <p:nvPr/>
            </p:nvSpPr>
            <p:spPr>
              <a:xfrm>
                <a:off x="7623848" y="4901355"/>
                <a:ext cx="419803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3. On divise par TOUT ce qui est devant « 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 »</a:t>
                </a:r>
                <a:endParaRPr lang="fr-FR" sz="2400" dirty="0"/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4C29412-D5D4-4300-9796-C41414D4D8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48" y="4901355"/>
                <a:ext cx="4198038" cy="830997"/>
              </a:xfrm>
              <a:prstGeom prst="rect">
                <a:avLst/>
              </a:prstGeom>
              <a:blipFill>
                <a:blip r:embed="rId8"/>
                <a:stretch>
                  <a:fillRect l="-2326" t="-5882" r="-2326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BB3EA8-0334-480B-A029-DF8011BD23CA}"/>
                  </a:ext>
                </a:extLst>
              </p:cNvPr>
              <p:cNvSpPr/>
              <p:nvPr/>
            </p:nvSpPr>
            <p:spPr>
              <a:xfrm>
                <a:off x="1250591" y="5017962"/>
                <a:ext cx="57002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÷</m:t>
                      </m:r>
                      <m:r>
                        <a:rPr lang="fr-FR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fr-FR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BB3EA8-0334-480B-A029-DF8011BD23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591" y="5017962"/>
                <a:ext cx="570026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90F3EDC-3F91-414A-B6E6-406B0A278928}"/>
                  </a:ext>
                </a:extLst>
              </p:cNvPr>
              <p:cNvSpPr/>
              <p:nvPr/>
            </p:nvSpPr>
            <p:spPr>
              <a:xfrm>
                <a:off x="1680240" y="5643859"/>
                <a:ext cx="5700266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=          </m:t>
                      </m:r>
                      <m:f>
                        <m:fPr>
                          <m:ctrlP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fr-FR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fr-FR" sz="24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90F3EDC-3F91-414A-B6E6-406B0A2789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240" y="5643859"/>
                <a:ext cx="5700266" cy="7861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III </a:t>
            </a:r>
            <a:r>
              <a:rPr lang="fr-FR" dirty="0">
                <a:latin typeface="Comic Sans MS" panose="030F0702030302020204" pitchFamily="66" charset="0"/>
              </a:rPr>
              <a:t>– </a:t>
            </a:r>
            <a:r>
              <a:rPr lang="fr-FR" dirty="0" smtClean="0">
                <a:latin typeface="Comic Sans MS" panose="030F0702030302020204" pitchFamily="66" charset="0"/>
              </a:rPr>
              <a:t>Résoudre une équation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3247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8465</TotalTime>
  <Words>110</Words>
  <Application>Microsoft Office PowerPoint</Application>
  <PresentationFormat>Personnalisé</PresentationFormat>
  <Paragraphs>29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Parallaxe</vt:lpstr>
      <vt:lpstr>Chapitre 6 :  Résolution d’équations</vt:lpstr>
      <vt:lpstr>I – Savoir ce qu’est une équation</vt:lpstr>
      <vt:lpstr>II – Vérifier si un nombre est solution d’une équation</vt:lpstr>
      <vt:lpstr>III – Résoudre une équation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Transformations</dc:title>
  <dc:creator>Megane Felt</dc:creator>
  <cp:lastModifiedBy>admin profil</cp:lastModifiedBy>
  <cp:revision>511</cp:revision>
  <dcterms:created xsi:type="dcterms:W3CDTF">2016-09-03T15:57:04Z</dcterms:created>
  <dcterms:modified xsi:type="dcterms:W3CDTF">2020-01-10T13:32:04Z</dcterms:modified>
</cp:coreProperties>
</file>