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406" r:id="rId3"/>
    <p:sldId id="442" r:id="rId4"/>
    <p:sldId id="451" r:id="rId5"/>
    <p:sldId id="438" r:id="rId6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30" autoAdjust="0"/>
    <p:restoredTop sz="94280" autoAdjust="0"/>
  </p:normalViewPr>
  <p:slideViewPr>
    <p:cSldViewPr snapToGrid="0">
      <p:cViewPr varScale="1">
        <p:scale>
          <a:sx n="72" d="100"/>
          <a:sy n="72" d="100"/>
        </p:scale>
        <p:origin x="8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73CE8-2121-45B9-AAED-175B32D45A5A}" type="datetimeFigureOut">
              <a:rPr lang="fr-FR" smtClean="0"/>
              <a:pPr/>
              <a:t>14/10/2019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59BCD-F67C-45FB-A960-A8E4EA71AB7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8758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794C0-B763-47CB-861D-15E57D4C8A29}" type="datetimeFigureOut">
              <a:rPr lang="fr-FR" smtClean="0"/>
              <a:pPr/>
              <a:t>14/10/2019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BA27E-315A-42EC-907A-7AEEA37823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756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3813-C7A5-4134-93BB-A586804C7BDD}" type="datetime1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7E2E-A94C-4B7E-96F0-7C7E3CA821CE}" type="datetime1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56D4-71DC-4FE0-AEAD-3B5FB31EA60D}" type="datetime1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0777-B988-4283-8CB5-DDB251F4973C}" type="datetime1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5301-F3C3-4B22-A9A9-8E5901859569}" type="datetime1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CDB6-F5AD-4FBE-9028-FB2B32A0395F}" type="datetime1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4BEF-7610-493D-9FDF-9031E477FC8E}" type="datetime1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BCAB-1AC4-4144-8F46-FBEC35274F6A}" type="datetime1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4F6D-0E91-4E4A-9242-18831DB4EECE}" type="datetime1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EE34-1512-4001-8192-6A053DFEF09D}" type="datetime1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80C6-B09D-48FD-A124-E851352203BE}" type="datetime1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E36D-BA96-4EF7-9C85-014ED191D7DA}" type="datetime1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8FFC-CF52-4EB8-B6F8-BB12DCE7DA00}" type="datetime1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485-8BF0-4EFF-8582-08916DA796F0}" type="datetime1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FD6B-0ECD-4903-B2AC-239B722A4E53}" type="datetime1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94CE-8743-4E36-A3BC-23E5189BDAB9}" type="datetime1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3F94-7C0A-4237-81A9-8C5364D5F3AD}" type="datetime1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026CFC1-2817-4DC0-9B0E-AD7D97DFE9A5}" type="datetime1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94114" y="1380068"/>
            <a:ext cx="9608909" cy="2616199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  <a:t>Chapitre 3 : </a:t>
            </a:r>
            <a:b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  <a:t>Transformations de figures - Translation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3200" dirty="0">
                <a:latin typeface="Comic Sans MS" panose="030F0702030302020204" pitchFamily="66" charset="0"/>
              </a:rPr>
              <a:t>4</a:t>
            </a:r>
            <a:r>
              <a:rPr lang="fr-FR" sz="3200" baseline="30000" dirty="0">
                <a:latin typeface="Comic Sans MS" panose="030F0702030302020204" pitchFamily="66" charset="0"/>
              </a:rPr>
              <a:t>ème</a:t>
            </a:r>
            <a:endParaRPr lang="fr-FR" sz="3200" dirty="0">
              <a:latin typeface="Comic Sans MS" panose="030F0702030302020204" pitchFamily="66" charset="0"/>
            </a:endParaRPr>
          </a:p>
          <a:p>
            <a:r>
              <a:rPr lang="fr-FR" dirty="0">
                <a:latin typeface="Comic Sans MS" panose="030F0702030302020204" pitchFamily="66" charset="0"/>
              </a:rPr>
              <a:t>Mme FELT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362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484305" y="1514147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Soient A et B deux points du plan.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484305" y="637530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1. Caractériser une translation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82ACC8A-D7F0-4E5B-BA57-7DEBCE5B6ED9}"/>
              </a:ext>
            </a:extLst>
          </p:cNvPr>
          <p:cNvSpPr/>
          <p:nvPr/>
        </p:nvSpPr>
        <p:spPr>
          <a:xfrm>
            <a:off x="1484305" y="2216073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On appelle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translation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qui transforme A en B le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glissement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: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17D425-E8B4-4F29-95A7-6C0217185C3F}"/>
              </a:ext>
            </a:extLst>
          </p:cNvPr>
          <p:cNvSpPr/>
          <p:nvPr/>
        </p:nvSpPr>
        <p:spPr>
          <a:xfrm>
            <a:off x="1484305" y="2912789"/>
            <a:ext cx="10230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De </a:t>
            </a:r>
            <a:r>
              <a:rPr lang="fr-FR" sz="2400" b="1" dirty="0">
                <a:latin typeface="Comic Sans MS" panose="030F0702030302020204" pitchFamily="66" charset="0"/>
              </a:rPr>
              <a:t>direction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, la droite (AB)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549F0B5-77CC-422F-9B69-0A50C5774F50}"/>
              </a:ext>
            </a:extLst>
          </p:cNvPr>
          <p:cNvSpPr/>
          <p:nvPr/>
        </p:nvSpPr>
        <p:spPr>
          <a:xfrm>
            <a:off x="1484305" y="3457590"/>
            <a:ext cx="10230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De </a:t>
            </a:r>
            <a:r>
              <a:rPr lang="fr-FR" sz="2400" b="1" dirty="0">
                <a:latin typeface="Comic Sans MS" panose="030F0702030302020204" pitchFamily="66" charset="0"/>
              </a:rPr>
              <a:t>sens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, de A vers B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F91DD7A-B910-483F-B4A3-6DA3DB2F52B3}"/>
              </a:ext>
            </a:extLst>
          </p:cNvPr>
          <p:cNvSpPr/>
          <p:nvPr/>
        </p:nvSpPr>
        <p:spPr>
          <a:xfrm>
            <a:off x="1484305" y="4002392"/>
            <a:ext cx="10230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De </a:t>
            </a:r>
            <a:r>
              <a:rPr lang="fr-FR" sz="2400" b="1" dirty="0">
                <a:latin typeface="Comic Sans MS" panose="030F0702030302020204" pitchFamily="66" charset="0"/>
              </a:rPr>
              <a:t>longueur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, AB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074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0" grpId="0"/>
      <p:bldP spid="9" grpId="0"/>
      <p:bldP spid="14" grpId="0"/>
      <p:bldP spid="12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rgbClr val="002060"/>
                </a:solidFill>
              </a:rPr>
              <a:pPr/>
              <a:t>3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26347" y="871163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Exemple 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7644" y="1631074"/>
            <a:ext cx="6429375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2B411289-3A2C-4521-BC27-7D39E8990FB5}"/>
              </a:ext>
            </a:extLst>
          </p:cNvPr>
          <p:cNvCxnSpPr>
            <a:cxnSpLocks/>
          </p:cNvCxnSpPr>
          <p:nvPr/>
        </p:nvCxnSpPr>
        <p:spPr>
          <a:xfrm rot="16200000" flipH="1">
            <a:off x="3871825" y="3756210"/>
            <a:ext cx="976055" cy="38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5F74D3A7-7036-4703-9096-C5BDAB6242B5}"/>
              </a:ext>
            </a:extLst>
          </p:cNvPr>
          <p:cNvCxnSpPr>
            <a:cxnSpLocks/>
          </p:cNvCxnSpPr>
          <p:nvPr/>
        </p:nvCxnSpPr>
        <p:spPr>
          <a:xfrm rot="16200000" flipH="1">
            <a:off x="7717727" y="2809395"/>
            <a:ext cx="954515" cy="617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9CD22ED6-2C58-4362-99F6-FFC0DC269E0C}"/>
              </a:ext>
            </a:extLst>
          </p:cNvPr>
          <p:cNvCxnSpPr>
            <a:cxnSpLocks/>
          </p:cNvCxnSpPr>
          <p:nvPr/>
        </p:nvCxnSpPr>
        <p:spPr>
          <a:xfrm flipV="1">
            <a:off x="4372303" y="2343808"/>
            <a:ext cx="3825766" cy="92490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>
            <a:extLst>
              <a:ext uri="{FF2B5EF4-FFF2-40B4-BE49-F238E27FC236}">
                <a16:creationId xmlns:a16="http://schemas.microsoft.com/office/drawing/2014/main" id="{7E3E9DED-C223-43C6-BFFB-AA50D28CB0D6}"/>
              </a:ext>
            </a:extLst>
          </p:cNvPr>
          <p:cNvCxnSpPr>
            <a:cxnSpLocks/>
          </p:cNvCxnSpPr>
          <p:nvPr/>
        </p:nvCxnSpPr>
        <p:spPr>
          <a:xfrm flipV="1">
            <a:off x="4346385" y="3289738"/>
            <a:ext cx="3841174" cy="95849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4099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1CDA811-3629-45B6-AE2A-02ED2BEB7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DD3525-05FA-463A-B7B7-0BDC49E18117}"/>
              </a:ext>
            </a:extLst>
          </p:cNvPr>
          <p:cNvSpPr/>
          <p:nvPr/>
        </p:nvSpPr>
        <p:spPr>
          <a:xfrm>
            <a:off x="1526347" y="871163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Remarque 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AF3D15-88A2-44E6-930A-CCA73899C6CB}"/>
              </a:ext>
            </a:extLst>
          </p:cNvPr>
          <p:cNvSpPr/>
          <p:nvPr/>
        </p:nvSpPr>
        <p:spPr>
          <a:xfrm>
            <a:off x="1526347" y="1659921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C est l’image de D par la translation qui transforme A en B. 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53AA6D-09FE-4DCD-AAAF-E882B2E97A55}"/>
              </a:ext>
            </a:extLst>
          </p:cNvPr>
          <p:cNvSpPr/>
          <p:nvPr/>
        </p:nvSpPr>
        <p:spPr>
          <a:xfrm>
            <a:off x="1526347" y="2217846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Donc ABCD est un parallélogramme.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2B411289-3A2C-4521-BC27-7D39E8990FB5}"/>
              </a:ext>
            </a:extLst>
          </p:cNvPr>
          <p:cNvCxnSpPr>
            <a:cxnSpLocks/>
          </p:cNvCxnSpPr>
          <p:nvPr/>
        </p:nvCxnSpPr>
        <p:spPr>
          <a:xfrm rot="16200000" flipH="1">
            <a:off x="3819273" y="4754693"/>
            <a:ext cx="976055" cy="38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5F74D3A7-7036-4703-9096-C5BDAB6242B5}"/>
              </a:ext>
            </a:extLst>
          </p:cNvPr>
          <p:cNvCxnSpPr>
            <a:cxnSpLocks/>
          </p:cNvCxnSpPr>
          <p:nvPr/>
        </p:nvCxnSpPr>
        <p:spPr>
          <a:xfrm rot="16200000" flipH="1">
            <a:off x="7665175" y="3807878"/>
            <a:ext cx="954515" cy="617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9CD22ED6-2C58-4362-99F6-FFC0DC269E0C}"/>
              </a:ext>
            </a:extLst>
          </p:cNvPr>
          <p:cNvCxnSpPr>
            <a:cxnSpLocks/>
          </p:cNvCxnSpPr>
          <p:nvPr/>
        </p:nvCxnSpPr>
        <p:spPr>
          <a:xfrm flipV="1">
            <a:off x="4319751" y="3342291"/>
            <a:ext cx="3825766" cy="92490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7E3E9DED-C223-43C6-BFFB-AA50D28CB0D6}"/>
              </a:ext>
            </a:extLst>
          </p:cNvPr>
          <p:cNvCxnSpPr>
            <a:cxnSpLocks/>
          </p:cNvCxnSpPr>
          <p:nvPr/>
        </p:nvCxnSpPr>
        <p:spPr>
          <a:xfrm flipV="1">
            <a:off x="4293833" y="4288221"/>
            <a:ext cx="3841174" cy="95849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4240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484305" y="1567154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Une figure et son image par une translation sont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superposables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484305" y="690537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2. Propriétés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82ACC8A-D7F0-4E5B-BA57-7DEBCE5B6ED9}"/>
              </a:ext>
            </a:extLst>
          </p:cNvPr>
          <p:cNvSpPr/>
          <p:nvPr/>
        </p:nvSpPr>
        <p:spPr>
          <a:xfrm>
            <a:off x="1484305" y="2278747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La translation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conserve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les </a:t>
            </a:r>
            <a:r>
              <a:rPr lang="fr-FR" sz="2400" b="1" dirty="0">
                <a:latin typeface="Comic Sans MS" panose="030F0702030302020204" pitchFamily="66" charset="0"/>
              </a:rPr>
              <a:t>longueurs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, les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angles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et le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parallélisme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B7CF115-4523-4D7F-9E0D-A501EB4A0138}"/>
              </a:ext>
            </a:extLst>
          </p:cNvPr>
          <p:cNvSpPr/>
          <p:nvPr/>
        </p:nvSpPr>
        <p:spPr>
          <a:xfrm>
            <a:off x="1484305" y="2990340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La translation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conserve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les </a:t>
            </a:r>
            <a:r>
              <a:rPr lang="fr-FR" sz="24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aires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9616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8247</TotalTime>
  <Words>111</Words>
  <Application>Microsoft Office PowerPoint</Application>
  <PresentationFormat>Grand écran</PresentationFormat>
  <Paragraphs>22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Comic Sans MS</vt:lpstr>
      <vt:lpstr>Corbel</vt:lpstr>
      <vt:lpstr>Parallaxe</vt:lpstr>
      <vt:lpstr>Chapitre 3 :  Transformations de figures - Translation 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9 : Les fonctions (2)</dc:title>
  <dc:creator>Megane Felt</dc:creator>
  <cp:lastModifiedBy> </cp:lastModifiedBy>
  <cp:revision>481</cp:revision>
  <dcterms:created xsi:type="dcterms:W3CDTF">2016-09-03T15:57:04Z</dcterms:created>
  <dcterms:modified xsi:type="dcterms:W3CDTF">2019-10-14T09:50:23Z</dcterms:modified>
</cp:coreProperties>
</file>