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93" r:id="rId3"/>
    <p:sldId id="428" r:id="rId4"/>
    <p:sldId id="427" r:id="rId5"/>
    <p:sldId id="406" r:id="rId6"/>
    <p:sldId id="430" r:id="rId7"/>
    <p:sldId id="429" r:id="rId8"/>
    <p:sldId id="431" r:id="rId9"/>
    <p:sldId id="432" r:id="rId10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25/08/2019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25/08/2019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1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Les nombres relatifs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Produit de nombres relatifs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84305" y="3034221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produit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deux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nombres relatifs est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5" y="1697704"/>
            <a:ext cx="100187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Déterminer le signe du produit de deux nombres relatifs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1BEC5A-323B-4EEC-90FE-FF2E85825EB3}"/>
              </a:ext>
            </a:extLst>
          </p:cNvPr>
          <p:cNvSpPr/>
          <p:nvPr/>
        </p:nvSpPr>
        <p:spPr>
          <a:xfrm>
            <a:off x="1484305" y="3553920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positif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si les deux nombres ont le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même signe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15F7B-6210-4B89-9115-84305DE0F170}"/>
              </a:ext>
            </a:extLst>
          </p:cNvPr>
          <p:cNvSpPr/>
          <p:nvPr/>
        </p:nvSpPr>
        <p:spPr>
          <a:xfrm>
            <a:off x="1484305" y="4073619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négatif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si les deux nombres sont de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signes contraires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81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F9A2D378-5AFC-4C9E-B737-ED10E5C3F9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6347" y="1387632"/>
                <a:ext cx="8596668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(+4)×(+2)=4</m:t>
                      </m:r>
                      <m:r>
                        <a:rPr lang="fr-FR" sz="34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2= 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9A2D378-5AFC-4C9E-B737-ED10E5C3F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387632"/>
                <a:ext cx="8596668" cy="692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ontent Placeholder 2">
                <a:extLst>
                  <a:ext uri="{FF2B5EF4-FFF2-40B4-BE49-F238E27FC236}">
                    <a16:creationId xmlns:a16="http://schemas.microsoft.com/office/drawing/2014/main" id="{14EE958B-5476-47C4-9818-FF81C78874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6347" y="2024801"/>
                <a:ext cx="8596668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fr-FR" sz="34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4EE958B-5476-47C4-9818-FF81C7887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2024801"/>
                <a:ext cx="8596668" cy="6925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D4132C77-2331-4534-B0AC-97149F12C8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6347" y="2677643"/>
                <a:ext cx="8596668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fr-FR" sz="34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4132C77-2331-4534-B0AC-97149F12C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2677643"/>
                <a:ext cx="8596668" cy="692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ontent Placeholder 2">
                <a:extLst>
                  <a:ext uri="{FF2B5EF4-FFF2-40B4-BE49-F238E27FC236}">
                    <a16:creationId xmlns:a16="http://schemas.microsoft.com/office/drawing/2014/main" id="{CD5EEFB3-8E5C-4D12-9755-30CDDD6CDB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6347" y="3354538"/>
                <a:ext cx="8596668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fr-FR" sz="34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0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D5EEFB3-8E5C-4D12-9755-30CDDD6CD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3354538"/>
                <a:ext cx="8596668" cy="692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ontent Placeholder 2">
                <a:extLst>
                  <a:ext uri="{FF2B5EF4-FFF2-40B4-BE49-F238E27FC236}">
                    <a16:creationId xmlns:a16="http://schemas.microsoft.com/office/drawing/2014/main" id="{A316A317-4CB2-44F7-80D4-8AFE4B9AFF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69889" y="4164777"/>
                <a:ext cx="2261882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316A317-4CB2-44F7-80D4-8AFE4B9AF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889" y="4164777"/>
                <a:ext cx="2261882" cy="6925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Content Placeholder 2">
                <a:extLst>
                  <a:ext uri="{FF2B5EF4-FFF2-40B4-BE49-F238E27FC236}">
                    <a16:creationId xmlns:a16="http://schemas.microsoft.com/office/drawing/2014/main" id="{15AC1D32-066E-4014-97A6-24B776B4C75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1349" y="4169548"/>
                <a:ext cx="2671262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(−3)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5AC1D32-066E-4014-97A6-24B776B4C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349" y="4169548"/>
                <a:ext cx="2671262" cy="6925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ontent Placeholder 2">
                <a:extLst>
                  <a:ext uri="{FF2B5EF4-FFF2-40B4-BE49-F238E27FC236}">
                    <a16:creationId xmlns:a16="http://schemas.microsoft.com/office/drawing/2014/main" id="{F7858A04-1D66-44D1-BF0D-B403DD8340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42190" y="4169548"/>
                <a:ext cx="3162156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(−5)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7858A04-1D66-44D1-BF0D-B403DD834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190" y="4169548"/>
                <a:ext cx="3162156" cy="6925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ontent Placeholder 2">
                <a:extLst>
                  <a:ext uri="{FF2B5EF4-FFF2-40B4-BE49-F238E27FC236}">
                    <a16:creationId xmlns:a16="http://schemas.microsoft.com/office/drawing/2014/main" id="{36FD0026-385E-4643-AA41-7E5A5FABA7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18234" y="4859776"/>
                <a:ext cx="2965191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(−4)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6FD0026-385E-4643-AA41-7E5A5FABA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234" y="4859776"/>
                <a:ext cx="2965191" cy="6925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ontent Placeholder 2">
                <a:extLst>
                  <a:ext uri="{FF2B5EF4-FFF2-40B4-BE49-F238E27FC236}">
                    <a16:creationId xmlns:a16="http://schemas.microsoft.com/office/drawing/2014/main" id="{E82CF082-9DD0-433B-A758-25D41CB7BA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37792" y="4869978"/>
                <a:ext cx="3298162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(−4)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(−3)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82CF082-9DD0-433B-A758-25D41CB7B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792" y="4869978"/>
                <a:ext cx="3298162" cy="6925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ontent Placeholder 2">
                <a:extLst>
                  <a:ext uri="{FF2B5EF4-FFF2-40B4-BE49-F238E27FC236}">
                    <a16:creationId xmlns:a16="http://schemas.microsoft.com/office/drawing/2014/main" id="{485F8563-AB83-495C-BB6F-F5C45B9E48D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88435" y="4869978"/>
                <a:ext cx="2956243" cy="6925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(−9)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fr-FR" sz="34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4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Conten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85F8563-AB83-495C-BB6F-F5C45B9E4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435" y="4869978"/>
                <a:ext cx="2956243" cy="6925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24419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allAtOnce" animBg="1"/>
      <p:bldP spid="49" grpId="0" build="allAtOnce" animBg="1"/>
      <p:bldP spid="50" grpId="0" build="allAtOnce" animBg="1"/>
      <p:bldP spid="51" grpId="0" build="allAtOnce" animBg="1"/>
      <p:bldP spid="52" grpId="0" build="allAtOnce" animBg="1"/>
      <p:bldP spid="53" grpId="0" build="allAtOnce" animBg="1"/>
      <p:bldP spid="54" grpId="0" build="allAtOnce" animBg="1"/>
      <p:bldP spid="55" grpId="0" build="allAtOnce" animBg="1"/>
      <p:bldP spid="56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84305" y="2117930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produit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plusieurs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nombres relatifs est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5" y="913936"/>
            <a:ext cx="100187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Déterminer le signe du produit de plusieurs nombres relatifs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1BEC5A-323B-4EEC-90FE-FF2E85825EB3}"/>
              </a:ext>
            </a:extLst>
          </p:cNvPr>
          <p:cNvSpPr/>
          <p:nvPr/>
        </p:nvSpPr>
        <p:spPr>
          <a:xfrm>
            <a:off x="1484305" y="2637629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positif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lorsque le nombre de facteurs </a:t>
            </a:r>
            <a:r>
              <a:rPr lang="fr-FR" sz="2400" b="1" dirty="0">
                <a:latin typeface="Comic Sans MS" panose="030F0702030302020204" pitchFamily="66" charset="0"/>
              </a:rPr>
              <a:t>négatifs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est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pair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15F7B-6210-4B89-9115-84305DE0F170}"/>
              </a:ext>
            </a:extLst>
          </p:cNvPr>
          <p:cNvSpPr/>
          <p:nvPr/>
        </p:nvSpPr>
        <p:spPr>
          <a:xfrm>
            <a:off x="1484305" y="3157328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négatif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lorsque le nombre de facteurs </a:t>
            </a:r>
            <a:r>
              <a:rPr lang="fr-FR" sz="2400" b="1" dirty="0">
                <a:latin typeface="Comic Sans MS" panose="030F0702030302020204" pitchFamily="66" charset="0"/>
              </a:rPr>
              <a:t>négatifs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est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impair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0925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Quotient de nombres relatifs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484305" y="2574321"/>
                <a:ext cx="10018716" cy="1054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Le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quotient</a:t>
                </a: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d’un nombre relatif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par un nombre relatif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b="1" u="sng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différent de 0</a:t>
                </a: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est le nombre par lequel il faut multiplier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pour obtenir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.</a:t>
                </a:r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2574321"/>
                <a:ext cx="10018716" cy="1054519"/>
              </a:xfrm>
              <a:prstGeom prst="rect">
                <a:avLst/>
              </a:prstGeom>
              <a:blipFill>
                <a:blip r:embed="rId2"/>
                <a:stretch>
                  <a:fillRect l="-912" r="-912" b="-115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1484305" y="1697704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Connaître la notion de quotient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3915346-5FCA-47C9-BB00-EC2C6DB2A481}"/>
                  </a:ext>
                </a:extLst>
              </p:cNvPr>
              <p:cNvSpPr/>
              <p:nvPr/>
            </p:nvSpPr>
            <p:spPr>
              <a:xfrm>
                <a:off x="1484305" y="3751518"/>
                <a:ext cx="10018716" cy="9132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On le note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fr-FR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3915346-5FCA-47C9-BB00-EC2C6DB2A4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3751518"/>
                <a:ext cx="10018716" cy="913263"/>
              </a:xfrm>
              <a:prstGeom prst="rect">
                <a:avLst/>
              </a:prstGeom>
              <a:blipFill>
                <a:blip r:embed="rId3"/>
                <a:stretch>
                  <a:fillRect l="-91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F125278-1EAA-442A-ACFB-223B5A8E56B7}"/>
                  </a:ext>
                </a:extLst>
              </p:cNvPr>
              <p:cNvSpPr/>
              <p:nvPr/>
            </p:nvSpPr>
            <p:spPr>
              <a:xfrm>
                <a:off x="1484305" y="4831268"/>
                <a:ext cx="10018716" cy="57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Ainsi,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étant deux nombres relatifs, avec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F125278-1EAA-442A-ACFB-223B5A8E56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4831268"/>
                <a:ext cx="10018716" cy="573427"/>
              </a:xfrm>
              <a:prstGeom prst="rect">
                <a:avLst/>
              </a:prstGeom>
              <a:blipFill>
                <a:blip r:embed="rId4"/>
                <a:stretch>
                  <a:fillRect l="-912" b="-212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B749D55-A985-4D2F-B342-EA96D75E6FBC}"/>
                  </a:ext>
                </a:extLst>
              </p:cNvPr>
              <p:cNvSpPr/>
              <p:nvPr/>
            </p:nvSpPr>
            <p:spPr>
              <a:xfrm>
                <a:off x="5361511" y="5560479"/>
                <a:ext cx="2034531" cy="942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fr-FR" sz="3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fr-FR" sz="3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B749D55-A985-4D2F-B342-EA96D75E6F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511" y="5560479"/>
                <a:ext cx="2034531" cy="9427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4007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/>
      <p:bldP spid="20" grpId="0" animBg="1"/>
      <p:bldP spid="21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6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/>
              <p:nvPr/>
            </p:nvSpPr>
            <p:spPr>
              <a:xfrm>
                <a:off x="1526347" y="1709977"/>
                <a:ext cx="9607763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fr-FR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est le quotient de 28 par 5.</a:t>
                </a: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="" xmlns:a16="http://schemas.microsoft.com/office/drawing/2014/main" id="{1F32151F-8804-4D13-B3FF-2D725488E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709977"/>
                <a:ext cx="9607763" cy="616964"/>
              </a:xfrm>
              <a:prstGeom prst="rect">
                <a:avLst/>
              </a:prstGeom>
              <a:blipFill>
                <a:blip r:embed="rId2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147CF97-D08C-4A37-9C85-EA28221E5FEE}"/>
                  </a:ext>
                </a:extLst>
              </p:cNvPr>
              <p:cNvSpPr/>
              <p:nvPr/>
            </p:nvSpPr>
            <p:spPr>
              <a:xfrm>
                <a:off x="1526346" y="3308622"/>
                <a:ext cx="9607763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est le quotient de 7 par 2.</a:t>
                </a: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4147CF97-D08C-4A37-9C85-EA28221E5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6" y="3308622"/>
                <a:ext cx="9607763" cy="616964"/>
              </a:xfrm>
              <a:prstGeom prst="rect">
                <a:avLst/>
              </a:prstGeom>
              <a:blipFill>
                <a:blip r:embed="rId3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96D725F8-3E84-46D2-BB63-99393D523153}"/>
              </a:ext>
            </a:extLst>
          </p:cNvPr>
          <p:cNvSpPr/>
          <p:nvPr/>
        </p:nvSpPr>
        <p:spPr>
          <a:xfrm>
            <a:off x="1526346" y="2395608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C’est le nombre qui, multiplié par 5 donne 28.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06D9B4-5671-45E3-A0C3-E84F7AD82996}"/>
              </a:ext>
            </a:extLst>
          </p:cNvPr>
          <p:cNvSpPr/>
          <p:nvPr/>
        </p:nvSpPr>
        <p:spPr>
          <a:xfrm>
            <a:off x="1526346" y="3994253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C’est le nombre qui, multiplié par 2 donne 7.</a:t>
            </a:r>
            <a:endParaRPr lang="fr-F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725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84305" y="2276957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quotient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deux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nombres relatifs est 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5" y="913936"/>
            <a:ext cx="100187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Déterminer le signe du quotient de deux nombres relatifs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999D8D-6917-4BE9-B308-90FF4B54A7B9}"/>
              </a:ext>
            </a:extLst>
          </p:cNvPr>
          <p:cNvSpPr/>
          <p:nvPr/>
        </p:nvSpPr>
        <p:spPr>
          <a:xfrm>
            <a:off x="1484304" y="2816921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positif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si les deux nombres ont le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même signe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32A238-3354-47DD-A591-9D8B9C32905C}"/>
              </a:ext>
            </a:extLst>
          </p:cNvPr>
          <p:cNvSpPr/>
          <p:nvPr/>
        </p:nvSpPr>
        <p:spPr>
          <a:xfrm>
            <a:off x="1484304" y="3336620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négatif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si les deux nombres sont de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signes contraires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04283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8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/>
              <p:nvPr/>
            </p:nvSpPr>
            <p:spPr>
              <a:xfrm>
                <a:off x="1526348" y="1709977"/>
                <a:ext cx="2330036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="" xmlns:a16="http://schemas.microsoft.com/office/drawing/2014/main" id="{1F32151F-8804-4D13-B3FF-2D725488E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8" y="1709977"/>
                <a:ext cx="2330036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18A8203-BFCF-4CD0-BA68-7161F445C42E}"/>
                  </a:ext>
                </a:extLst>
              </p:cNvPr>
              <p:cNvSpPr/>
              <p:nvPr/>
            </p:nvSpPr>
            <p:spPr>
              <a:xfrm>
                <a:off x="6535705" y="3178103"/>
                <a:ext cx="2330036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018A8203-BFCF-4CD0-BA68-7161F445C4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705" y="3178103"/>
                <a:ext cx="2330036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203C9B-C51D-431E-8DE5-6B467D38C90A}"/>
                  </a:ext>
                </a:extLst>
              </p:cNvPr>
              <p:cNvSpPr/>
              <p:nvPr/>
            </p:nvSpPr>
            <p:spPr>
              <a:xfrm>
                <a:off x="1526348" y="3178103"/>
                <a:ext cx="2330036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DD203C9B-C51D-431E-8DE5-6B467D38C9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8" y="3178103"/>
                <a:ext cx="2330036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4121B45-BA5A-4A33-A23B-BE3D1645B7F6}"/>
                  </a:ext>
                </a:extLst>
              </p:cNvPr>
              <p:cNvSpPr/>
              <p:nvPr/>
            </p:nvSpPr>
            <p:spPr>
              <a:xfrm>
                <a:off x="6535705" y="1709976"/>
                <a:ext cx="2330036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fr-FR" sz="24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fr-FR" sz="24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B4121B45-BA5A-4A33-A23B-BE3D1645B7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705" y="1709976"/>
                <a:ext cx="2330036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878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66109-7896-413E-8B5E-161B94695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42461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7E10A6-3F46-4812-B14F-757C17795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D7F246AC-B2EF-4D78-846D-71B8980FC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226" y="2438399"/>
            <a:ext cx="6310881" cy="378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076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8013</TotalTime>
  <Words>326</Words>
  <Application>Microsoft Office PowerPoint</Application>
  <PresentationFormat>Grand écran</PresentationFormat>
  <Paragraphs>53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Corbel</vt:lpstr>
      <vt:lpstr>Parallaxe</vt:lpstr>
      <vt:lpstr>Chapitre 1 :  Les nombres relatifs</vt:lpstr>
      <vt:lpstr>I – Produit de nombres relatifs</vt:lpstr>
      <vt:lpstr>Présentation PowerPoint</vt:lpstr>
      <vt:lpstr>Présentation PowerPoint</vt:lpstr>
      <vt:lpstr>II – Quotient de nombres relatifs</vt:lpstr>
      <vt:lpstr>Présentation PowerPoint</vt:lpstr>
      <vt:lpstr>Présentation PowerPoint</vt:lpstr>
      <vt:lpstr>Présentation PowerPoint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9 : Les fonctions (2)</dc:title>
  <dc:creator>Megane Felt</dc:creator>
  <cp:lastModifiedBy>Mégane FELT</cp:lastModifiedBy>
  <cp:revision>448</cp:revision>
  <dcterms:created xsi:type="dcterms:W3CDTF">2016-09-03T15:57:04Z</dcterms:created>
  <dcterms:modified xsi:type="dcterms:W3CDTF">2019-08-25T18:48:43Z</dcterms:modified>
</cp:coreProperties>
</file>